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8" r:id="rId8"/>
    <p:sldId id="269" r:id="rId9"/>
    <p:sldId id="261" r:id="rId10"/>
    <p:sldId id="270" r:id="rId11"/>
    <p:sldId id="266" r:id="rId12"/>
    <p:sldId id="271" r:id="rId13"/>
    <p:sldId id="272" r:id="rId14"/>
    <p:sldId id="273" r:id="rId15"/>
    <p:sldId id="262" r:id="rId16"/>
    <p:sldId id="274" r:id="rId17"/>
    <p:sldId id="263" r:id="rId18"/>
    <p:sldId id="26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1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9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8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3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0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7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01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8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8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0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A8B1-6D69-491C-83A4-47F384395FA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2D8A-A46D-478E-AB2B-9ED6AA359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8823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Should </a:t>
            </a:r>
            <a:r>
              <a:rPr lang="en-GB" b="1" u="sng" dirty="0"/>
              <a:t>an allergic reaction like Solar </a:t>
            </a:r>
            <a:r>
              <a:rPr lang="en-GB" b="1" u="sng" dirty="0" err="1"/>
              <a:t>Urticaria</a:t>
            </a:r>
            <a:r>
              <a:rPr lang="en-GB" b="1" u="sng" dirty="0"/>
              <a:t> be given the same recognition as a terminal disease?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0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t="21429" r="22806" b="23810"/>
          <a:stretch/>
        </p:blipFill>
        <p:spPr bwMode="auto">
          <a:xfrm>
            <a:off x="395536" y="260648"/>
            <a:ext cx="8064896" cy="59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5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Side Effects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1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Antihistamine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Drowsiness</a:t>
            </a:r>
            <a:endParaRPr lang="en-GB" dirty="0"/>
          </a:p>
          <a:p>
            <a:pPr lvl="0"/>
            <a:r>
              <a:rPr lang="en-GB" dirty="0"/>
              <a:t>I</a:t>
            </a:r>
            <a:r>
              <a:rPr lang="en-GB" dirty="0" smtClean="0"/>
              <a:t>mpaired </a:t>
            </a:r>
            <a:r>
              <a:rPr lang="en-GB" dirty="0"/>
              <a:t>thinking</a:t>
            </a:r>
          </a:p>
          <a:p>
            <a:pPr lvl="0"/>
            <a:r>
              <a:rPr lang="en-GB" dirty="0" smtClean="0"/>
              <a:t>Dry </a:t>
            </a:r>
            <a:r>
              <a:rPr lang="en-GB" dirty="0"/>
              <a:t>mouth</a:t>
            </a:r>
          </a:p>
          <a:p>
            <a:pPr lvl="0"/>
            <a:r>
              <a:rPr lang="en-GB" dirty="0"/>
              <a:t>D</a:t>
            </a:r>
            <a:r>
              <a:rPr lang="en-GB" dirty="0" smtClean="0"/>
              <a:t>izziness</a:t>
            </a:r>
            <a:endParaRPr lang="en-GB" dirty="0"/>
          </a:p>
          <a:p>
            <a:pPr lvl="0"/>
            <a:r>
              <a:rPr lang="en-GB" dirty="0" smtClean="0"/>
              <a:t>Constipation</a:t>
            </a:r>
            <a:endParaRPr lang="en-GB" dirty="0"/>
          </a:p>
          <a:p>
            <a:pPr lvl="0"/>
            <a:r>
              <a:rPr lang="en-GB" dirty="0"/>
              <a:t>B</a:t>
            </a:r>
            <a:r>
              <a:rPr lang="en-GB" dirty="0" smtClean="0"/>
              <a:t>lurred </a:t>
            </a:r>
            <a:r>
              <a:rPr lang="en-GB" dirty="0"/>
              <a:t>vision</a:t>
            </a:r>
          </a:p>
          <a:p>
            <a:pPr lvl="0"/>
            <a:r>
              <a:rPr lang="en-GB" dirty="0"/>
              <a:t>A</a:t>
            </a:r>
            <a:r>
              <a:rPr lang="en-GB" dirty="0" smtClean="0"/>
              <a:t>n </a:t>
            </a:r>
            <a:r>
              <a:rPr lang="en-GB" dirty="0"/>
              <a:t>inability to fully empty the bladder (urinary retention)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Topical steroids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Burning or stinging of the skin </a:t>
            </a:r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Thinning </a:t>
            </a:r>
            <a:r>
              <a:rPr lang="en-GB" dirty="0"/>
              <a:t>of the skin  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Acne or </a:t>
            </a:r>
            <a:r>
              <a:rPr lang="en-GB" dirty="0"/>
              <a:t>worsening of existing acne 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Excessive </a:t>
            </a:r>
            <a:r>
              <a:rPr lang="en-GB" dirty="0"/>
              <a:t>hair growth on the area of skin being </a:t>
            </a:r>
            <a:r>
              <a:rPr lang="en-GB" dirty="0" smtClean="0"/>
              <a:t>treated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Stretch 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Desensitisation phototherap</a:t>
            </a:r>
            <a:r>
              <a:rPr lang="en-GB" dirty="0"/>
              <a:t>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Skin cancer </a:t>
            </a:r>
          </a:p>
          <a:p>
            <a:endParaRPr lang="en-GB" dirty="0"/>
          </a:p>
        </p:txBody>
      </p:sp>
      <p:pic>
        <p:nvPicPr>
          <p:cNvPr id="3074" name="Picture 2" descr="http://www.nhslocal.nhs.uk/sites/default/files/imagecache/node_large/node_images/melan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0073"/>
            <a:ext cx="5889880" cy="36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Psychological impacts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Depression</a:t>
            </a:r>
          </a:p>
          <a:p>
            <a:endParaRPr lang="en-GB" dirty="0" smtClean="0"/>
          </a:p>
          <a:p>
            <a:r>
              <a:rPr lang="en-GB" dirty="0" smtClean="0"/>
              <a:t>Loss of Confidence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Bullying</a:t>
            </a:r>
          </a:p>
          <a:p>
            <a:endParaRPr lang="en-GB" dirty="0"/>
          </a:p>
          <a:p>
            <a:r>
              <a:rPr lang="en-GB" dirty="0" smtClean="0"/>
              <a:t>Ben </a:t>
            </a:r>
            <a:r>
              <a:rPr lang="en-GB" dirty="0" err="1" smtClean="0"/>
              <a:t>Ainsle</a:t>
            </a:r>
            <a:r>
              <a:rPr lang="en-GB" dirty="0" smtClean="0"/>
              <a:t>  - ‘Rudolph’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3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Allergies are on the rise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5137" t="17825" r="24760" b="43504"/>
          <a:stretch/>
        </p:blipFill>
        <p:spPr bwMode="auto">
          <a:xfrm>
            <a:off x="827584" y="1844824"/>
            <a:ext cx="7291936" cy="4148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0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allergies increasing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Pollution </a:t>
            </a:r>
          </a:p>
          <a:p>
            <a:endParaRPr lang="en-GB" dirty="0" smtClean="0"/>
          </a:p>
          <a:p>
            <a:r>
              <a:rPr lang="en-GB" dirty="0" smtClean="0"/>
              <a:t>Allergen exposure </a:t>
            </a:r>
          </a:p>
          <a:p>
            <a:endParaRPr lang="en-GB" dirty="0" smtClean="0"/>
          </a:p>
          <a:p>
            <a:r>
              <a:rPr lang="en-GB" dirty="0" smtClean="0"/>
              <a:t>Decrease in immunity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3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Should </a:t>
            </a:r>
            <a:r>
              <a:rPr lang="en-GB" b="1" u="sng" dirty="0"/>
              <a:t>an allergic reaction like Solar </a:t>
            </a:r>
            <a:r>
              <a:rPr lang="en-GB" b="1" u="sng" dirty="0" err="1"/>
              <a:t>Urticaria</a:t>
            </a:r>
            <a:r>
              <a:rPr lang="en-GB" b="1" u="sng" dirty="0"/>
              <a:t> be given the same recognition as a terminal disease?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en-GB" dirty="0" smtClean="0"/>
              <a:t>ffects </a:t>
            </a:r>
            <a:r>
              <a:rPr lang="en-GB" dirty="0"/>
              <a:t>are more than physical</a:t>
            </a:r>
          </a:p>
          <a:p>
            <a:r>
              <a:rPr lang="en-GB" dirty="0" smtClean="0"/>
              <a:t>Tackle factors, </a:t>
            </a:r>
            <a:r>
              <a:rPr lang="en-GB" dirty="0"/>
              <a:t>pollution and other factors </a:t>
            </a:r>
            <a:br>
              <a:rPr lang="en-GB" dirty="0"/>
            </a:br>
            <a:endParaRPr lang="en-GB" dirty="0"/>
          </a:p>
          <a:p>
            <a:r>
              <a:rPr lang="en-GB" dirty="0"/>
              <a:t>raise awareness in media and </a:t>
            </a:r>
            <a:r>
              <a:rPr lang="en-GB" dirty="0" smtClean="0"/>
              <a:t>school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If not dealt with now future generations will suffer </a:t>
            </a:r>
          </a:p>
        </p:txBody>
      </p:sp>
    </p:spTree>
    <p:extLst>
      <p:ext uri="{BB962C8B-B14F-4D97-AF65-F5344CB8AC3E}">
        <p14:creationId xmlns:p14="http://schemas.microsoft.com/office/powerpoint/2010/main" val="32702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 came to create this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5 most </a:t>
            </a:r>
            <a:r>
              <a:rPr lang="en-GB" dirty="0" err="1" smtClean="0"/>
              <a:t>bizaare</a:t>
            </a:r>
            <a:r>
              <a:rPr lang="en-GB" dirty="0" smtClean="0"/>
              <a:t> allergies</a:t>
            </a:r>
          </a:p>
          <a:p>
            <a:endParaRPr lang="en-GB" dirty="0"/>
          </a:p>
          <a:p>
            <a:r>
              <a:rPr lang="en-GB" dirty="0" smtClean="0"/>
              <a:t>Rarest </a:t>
            </a:r>
          </a:p>
          <a:p>
            <a:endParaRPr lang="en-GB" dirty="0"/>
          </a:p>
          <a:p>
            <a:r>
              <a:rPr lang="en-GB" dirty="0" err="1" smtClean="0"/>
              <a:t>Aqugenic</a:t>
            </a:r>
            <a:r>
              <a:rPr lang="en-GB" dirty="0" smtClean="0"/>
              <a:t> </a:t>
            </a:r>
            <a:r>
              <a:rPr lang="en-GB" dirty="0" err="1" smtClean="0"/>
              <a:t>urticaria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err="1" smtClean="0"/>
              <a:t>Aquagenic</a:t>
            </a:r>
            <a:r>
              <a:rPr lang="en-GB" dirty="0" smtClean="0"/>
              <a:t> and solar </a:t>
            </a:r>
          </a:p>
          <a:p>
            <a:endParaRPr lang="en-GB" dirty="0" smtClean="0"/>
          </a:p>
          <a:p>
            <a:r>
              <a:rPr lang="en-GB" dirty="0" smtClean="0"/>
              <a:t>Finally current title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King menses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Britannicus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Clemmens</a:t>
            </a:r>
            <a:r>
              <a:rPr lang="en-GB" dirty="0" smtClean="0"/>
              <a:t> von </a:t>
            </a:r>
            <a:r>
              <a:rPr lang="en-GB" dirty="0" err="1" smtClean="0"/>
              <a:t>pirquet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Allos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Ergon</a:t>
            </a:r>
            <a:r>
              <a:rPr lang="en-GB" dirty="0" smtClean="0"/>
              <a:t>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1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allergy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Hypersensitivity </a:t>
            </a:r>
          </a:p>
          <a:p>
            <a:endParaRPr lang="en-GB" dirty="0" smtClean="0"/>
          </a:p>
          <a:p>
            <a:r>
              <a:rPr lang="en-GB" dirty="0" smtClean="0"/>
              <a:t>Harmful immune response </a:t>
            </a:r>
          </a:p>
          <a:p>
            <a:endParaRPr lang="en-GB" dirty="0" smtClean="0"/>
          </a:p>
          <a:p>
            <a:r>
              <a:rPr lang="en-GB" dirty="0" smtClean="0"/>
              <a:t>Auto-immune disease </a:t>
            </a:r>
          </a:p>
          <a:p>
            <a:endParaRPr lang="en-GB" dirty="0"/>
          </a:p>
          <a:p>
            <a:r>
              <a:rPr lang="en-GB" dirty="0" smtClean="0"/>
              <a:t>Anaphylaxis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9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 allergies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Mast cells </a:t>
            </a:r>
          </a:p>
          <a:p>
            <a:endParaRPr lang="en-GB" dirty="0"/>
          </a:p>
          <a:p>
            <a:r>
              <a:rPr lang="en-GB" dirty="0" smtClean="0"/>
              <a:t>Histamine</a:t>
            </a:r>
          </a:p>
          <a:p>
            <a:endParaRPr lang="en-GB" dirty="0"/>
          </a:p>
          <a:p>
            <a:r>
              <a:rPr lang="en-GB" dirty="0" smtClean="0"/>
              <a:t>Leukotriene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0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Solar </a:t>
            </a:r>
            <a:r>
              <a:rPr lang="en-GB" dirty="0" err="1" smtClean="0"/>
              <a:t>urticaria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it</a:t>
            </a:r>
          </a:p>
          <a:p>
            <a:endParaRPr lang="en-GB" dirty="0" smtClean="0"/>
          </a:p>
          <a:p>
            <a:r>
              <a:rPr lang="en-GB" dirty="0" smtClean="0"/>
              <a:t>Causes hive like symptoms</a:t>
            </a:r>
          </a:p>
          <a:p>
            <a:endParaRPr lang="en-GB" dirty="0" smtClean="0"/>
          </a:p>
          <a:p>
            <a:r>
              <a:rPr lang="en-GB" dirty="0" smtClean="0"/>
              <a:t>Hives very common</a:t>
            </a:r>
          </a:p>
          <a:p>
            <a:endParaRPr lang="en-GB" dirty="0" smtClean="0"/>
          </a:p>
          <a:p>
            <a:r>
              <a:rPr lang="en-GB" dirty="0" err="1" smtClean="0"/>
              <a:t>Xeroderma</a:t>
            </a:r>
            <a:r>
              <a:rPr lang="en-GB" dirty="0" smtClean="0"/>
              <a:t> </a:t>
            </a:r>
            <a:r>
              <a:rPr lang="en-GB" dirty="0" err="1" smtClean="0"/>
              <a:t>pigmentosum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://upload.wikimedia.org/wikipedia/commons/thumb/4/4b/Xeroderma_pigmentosum_02.jpg/230px-Xeroderma_pigmentosum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414886" cy="25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Causes-Environmental or genetics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Sun </a:t>
            </a:r>
          </a:p>
          <a:p>
            <a:r>
              <a:rPr lang="en-GB" dirty="0" smtClean="0"/>
              <a:t>Temperature </a:t>
            </a:r>
            <a:endParaRPr lang="en-GB" dirty="0"/>
          </a:p>
          <a:p>
            <a:r>
              <a:rPr lang="en-GB" dirty="0" smtClean="0"/>
              <a:t>Causes hives </a:t>
            </a:r>
          </a:p>
          <a:p>
            <a:endParaRPr lang="en-GB" dirty="0"/>
          </a:p>
        </p:txBody>
      </p:sp>
      <p:pic>
        <p:nvPicPr>
          <p:cNvPr id="1026" name="Picture 2" descr="http://images.medicinenet.com/images/illustrations/H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93346"/>
            <a:ext cx="2857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yberbee.net/gallery/var/resizes/anatomy_0/sting/hives.jpg?m=13520885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26886"/>
            <a:ext cx="3240360" cy="24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http://www.mrmason.ca/SecondYear/IMG_32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905827"/>
            <a:ext cx="6731000" cy="504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3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www.fitsugar.com/files/health/graphics/images/en/24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4671060" cy="345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4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No cures but treatments </a:t>
            </a:r>
          </a:p>
          <a:p>
            <a:endParaRPr lang="en-GB" dirty="0" smtClean="0"/>
          </a:p>
          <a:p>
            <a:r>
              <a:rPr lang="en-GB" dirty="0" smtClean="0"/>
              <a:t>Antihistamine </a:t>
            </a:r>
          </a:p>
          <a:p>
            <a:endParaRPr lang="en-GB" dirty="0" smtClean="0"/>
          </a:p>
          <a:p>
            <a:r>
              <a:rPr lang="en-GB" dirty="0" smtClean="0"/>
              <a:t>Topical steroids </a:t>
            </a:r>
          </a:p>
          <a:p>
            <a:endParaRPr lang="en-GB" dirty="0" smtClean="0"/>
          </a:p>
          <a:p>
            <a:r>
              <a:rPr lang="en-GB" dirty="0"/>
              <a:t>Desensitisation phototherapy </a:t>
            </a:r>
          </a:p>
          <a:p>
            <a:endParaRPr lang="en-GB" dirty="0" smtClean="0"/>
          </a:p>
          <a:p>
            <a:r>
              <a:rPr lang="en-GB" dirty="0" smtClean="0"/>
              <a:t>CBT</a:t>
            </a:r>
          </a:p>
          <a:p>
            <a:endParaRPr lang="en-GB" dirty="0" smtClean="0"/>
          </a:p>
          <a:p>
            <a:r>
              <a:rPr lang="en-GB" dirty="0"/>
              <a:t>Sunscreen 30 </a:t>
            </a:r>
            <a:r>
              <a:rPr lang="en-GB" dirty="0" smtClean="0"/>
              <a:t>SPF</a:t>
            </a:r>
          </a:p>
          <a:p>
            <a:endParaRPr lang="en-GB" dirty="0"/>
          </a:p>
          <a:p>
            <a:r>
              <a:rPr lang="en-GB" dirty="0" smtClean="0"/>
              <a:t>Prevention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1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194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Should an allergic reaction like Solar Urticaria be given the same recognition as a terminal disease? </vt:lpstr>
      <vt:lpstr>History </vt:lpstr>
      <vt:lpstr>What is an allergy</vt:lpstr>
      <vt:lpstr>How  allergies work</vt:lpstr>
      <vt:lpstr>Solar urticaria</vt:lpstr>
      <vt:lpstr>Causes-Environmental or genetics </vt:lpstr>
      <vt:lpstr>PowerPoint Presentation</vt:lpstr>
      <vt:lpstr>PowerPoint Presentation</vt:lpstr>
      <vt:lpstr>Treatments</vt:lpstr>
      <vt:lpstr>PowerPoint Presentation</vt:lpstr>
      <vt:lpstr>Side Effects </vt:lpstr>
      <vt:lpstr>Antihistamine</vt:lpstr>
      <vt:lpstr>Topical steroids </vt:lpstr>
      <vt:lpstr>Desensitisation phototherapy</vt:lpstr>
      <vt:lpstr>Psychological impacts </vt:lpstr>
      <vt:lpstr>Allergies are on the rise </vt:lpstr>
      <vt:lpstr>Why are allergies increasing</vt:lpstr>
      <vt:lpstr>Should an allergic reaction like Solar Urticaria be given the same recognition as a terminal disease? </vt:lpstr>
      <vt:lpstr>How I came to create this question</vt:lpstr>
    </vt:vector>
  </TitlesOfParts>
  <Company>saic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an allergic reaction like Solar Urticaria be given the same recognition as a terminal disease?</dc:title>
  <dc:creator>mohamed</dc:creator>
  <cp:lastModifiedBy>Magna Carta School</cp:lastModifiedBy>
  <cp:revision>30</cp:revision>
  <dcterms:created xsi:type="dcterms:W3CDTF">2013-07-07T14:52:54Z</dcterms:created>
  <dcterms:modified xsi:type="dcterms:W3CDTF">2014-06-26T14:29:36Z</dcterms:modified>
</cp:coreProperties>
</file>